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Caveat"/>
      <p:regular r:id="rId23"/>
      <p:bold r:id="rId24"/>
    </p:embeddedFont>
    <p:embeddedFont>
      <p:font typeface="Lobster"/>
      <p:regular r:id="rId25"/>
    </p:embeddedFont>
    <p:embeddedFont>
      <p:font typeface="Average"/>
      <p:regular r:id="rId26"/>
    </p:embeddedFont>
    <p:embeddedFont>
      <p:font typeface="Oswal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Caveat-bold.fntdata"/><Relationship Id="rId23" Type="http://schemas.openxmlformats.org/officeDocument/2006/relationships/font" Target="fonts/Cave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obster-regular.fntdata"/><Relationship Id="rId28" Type="http://schemas.openxmlformats.org/officeDocument/2006/relationships/font" Target="fonts/Oswald-bold.fntdata"/><Relationship Id="rId27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9c35f49dc1_0_4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9c35f49dc1_0_4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9c35f49dc1_0_4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9c35f49dc1_0_4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9c35f49dc1_0_4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9c35f49dc1_0_4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c35f49dc1_0_4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9c35f49dc1_0_4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9c35f49dc1_0_4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9c35f49dc1_0_4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c35f49dc1_0_4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c35f49dc1_0_4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9c92041c5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9c92041c5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c92041c5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c92041c5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9c35f49d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9c35f49d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c35f49dc1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c35f49dc1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9c35f49dc1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9c35f49dc1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9c35f49dc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9c35f49dc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c35f49dc1_0_4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c35f49dc1_0_4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c35f49dc1_0_4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c35f49dc1_0_4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c35f49dc1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9c35f49dc1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c35f49dc1_0_4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c35f49dc1_0_4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324950" y="287375"/>
            <a:ext cx="6494100" cy="15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Data Science Project - Analyzing 911 Calls</a:t>
            </a:r>
            <a:endParaRPr b="1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949600" y="2349975"/>
            <a:ext cx="62754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Prof. Moussa Doumbia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By: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Team TensorFlow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23277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Fire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- Sub Reasons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75" y="667950"/>
            <a:ext cx="6314066" cy="42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436" y="568775"/>
            <a:ext cx="5079849" cy="45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1395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Traffic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- Sub Reasons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75" y="630350"/>
            <a:ext cx="6314066" cy="42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8611" y="569800"/>
            <a:ext cx="5655001" cy="450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161050" y="64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Interesting things to look at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4912250" y="64825"/>
            <a:ext cx="363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Month with largest calls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750" y="637525"/>
            <a:ext cx="5846293" cy="420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64300" y="14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Day with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highest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calls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725" y="587075"/>
            <a:ext cx="6350522" cy="45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81425" y="-64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>
                <a:latin typeface="Average"/>
                <a:ea typeface="Average"/>
                <a:cs typeface="Average"/>
                <a:sym typeface="Average"/>
              </a:rPr>
              <a:t>Hour with Highest Calls</a:t>
            </a:r>
            <a:endParaRPr sz="27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700" y="472325"/>
            <a:ext cx="5944402" cy="459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225600" y="72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Top 5 times that 911 were called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149" y="841700"/>
            <a:ext cx="4893200" cy="4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4525"/>
            <a:ext cx="3281300" cy="32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3737475" y="1090400"/>
            <a:ext cx="514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Special thanks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to our very </a:t>
            </a:r>
            <a:r>
              <a:rPr lang="en">
                <a:solidFill>
                  <a:srgbClr val="6AA84F"/>
                </a:solidFill>
                <a:latin typeface="Average"/>
                <a:ea typeface="Average"/>
                <a:cs typeface="Average"/>
                <a:sym typeface="Average"/>
              </a:rPr>
              <a:t>dear and handsome Professor Moussa Doumbia</a:t>
            </a:r>
            <a:r>
              <a:rPr lang="en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for his effort in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teaching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us Data Science. He is the reason we have the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opportunity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to present our work and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learning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 front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of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class.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>
                <a:latin typeface="Caveat"/>
                <a:ea typeface="Caveat"/>
                <a:cs typeface="Caveat"/>
                <a:sym typeface="Caveat"/>
              </a:rPr>
              <a:t>That’s all. </a:t>
            </a:r>
            <a:endParaRPr sz="95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1947925" y="1509350"/>
            <a:ext cx="6011100" cy="1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9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r>
              <a:rPr lang="en" sz="108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 !!</a:t>
            </a:r>
            <a:endParaRPr sz="108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86900" y="80625"/>
            <a:ext cx="750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OverView</a:t>
            </a:r>
            <a:endParaRPr b="1" sz="24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49125" y="567075"/>
            <a:ext cx="8430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This Project is about analyzing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911 calls (emergency calls), made during year </a:t>
            </a:r>
            <a:r>
              <a:rPr b="1" lang="en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Dec 2015 - June 2020</a:t>
            </a: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 the </a:t>
            </a: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in </a:t>
            </a:r>
            <a:r>
              <a:rPr b="1" lang="en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Montgomery County, Pennsylvania</a:t>
            </a:r>
            <a:r>
              <a:rPr b="1"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.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Montgomery County is a county in the Commonwealth of Pennsylvania, and is the </a:t>
            </a:r>
            <a:r>
              <a:rPr b="1" lang="en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third-most populous county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in Pennsylvania 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and the </a:t>
            </a:r>
            <a:r>
              <a:rPr b="1" lang="en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73rd-most populous county in the United States.</a:t>
            </a:r>
            <a:endParaRPr b="1">
              <a:solidFill>
                <a:srgbClr val="93C47D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50" y="1725625"/>
            <a:ext cx="5395321" cy="27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408900" y="1192425"/>
            <a:ext cx="693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911 calls are saving </a:t>
            </a:r>
            <a:r>
              <a:rPr b="1" lang="en" sz="27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25000</a:t>
            </a:r>
            <a:r>
              <a:rPr lang="en" sz="27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27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lives</a:t>
            </a:r>
            <a:r>
              <a:rPr lang="en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each year and property of worth over</a:t>
            </a:r>
            <a:r>
              <a:rPr lang="en" sz="27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" sz="27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$55 million</a:t>
            </a:r>
            <a:r>
              <a:rPr lang="en" sz="27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each year.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91300" y="1339750"/>
            <a:ext cx="6936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shows that each year </a:t>
            </a:r>
            <a:r>
              <a:rPr b="1" lang="en" sz="2700">
                <a:solidFill>
                  <a:srgbClr val="93C47D"/>
                </a:solidFill>
                <a:latin typeface="Average"/>
                <a:ea typeface="Average"/>
                <a:cs typeface="Average"/>
                <a:sym typeface="Average"/>
              </a:rPr>
              <a:t>240 million</a:t>
            </a:r>
            <a:r>
              <a:rPr b="1" lang="en" sz="2700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27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911 calls are made in USA. </a:t>
            </a:r>
            <a:endParaRPr sz="27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Let us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first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know about 911 calls a bit !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893800" y="1562938"/>
            <a:ext cx="413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What</a:t>
            </a:r>
            <a:r>
              <a:rPr lang="en" sz="25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are 911 calls??</a:t>
            </a:r>
            <a:endParaRPr sz="25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177250" y="50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The Regions/Areas that we will be dealing with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5784"/>
          <a:stretch/>
        </p:blipFill>
        <p:spPr>
          <a:xfrm>
            <a:off x="29550" y="623200"/>
            <a:ext cx="9067001" cy="41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43050" y="100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Areas with Highest calls made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3">
            <a:alphaModFix/>
          </a:blip>
          <a:srcRect b="0" l="0" r="0" t="5855"/>
          <a:stretch/>
        </p:blipFill>
        <p:spPr>
          <a:xfrm>
            <a:off x="43050" y="789100"/>
            <a:ext cx="9100952" cy="42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930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Top 10 Zip Codes of 911 Calls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975" y="636600"/>
            <a:ext cx="6486200" cy="44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1897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Top 5 Address that called 911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50" y="740888"/>
            <a:ext cx="5837798" cy="4295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261500" y="4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Why are calls being made?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650" y="803450"/>
            <a:ext cx="3995950" cy="39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5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EMS (Emergency Medical Service) - Sub Reasons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26" y="579525"/>
            <a:ext cx="6610852" cy="44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711" y="630350"/>
            <a:ext cx="4917075" cy="44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